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5715000" type="screen16x1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03"/>
  </p:normalViewPr>
  <p:slideViewPr>
    <p:cSldViewPr>
      <p:cViewPr varScale="1">
        <p:scale>
          <a:sx n="132" d="100"/>
          <a:sy n="132" d="100"/>
        </p:scale>
        <p:origin x="10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19100"/>
            <a:ext cx="5181600" cy="1834621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2552700"/>
            <a:ext cx="22860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139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D924EC-385E-AF4D-A054-7B0E185257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53400" y="190500"/>
            <a:ext cx="8382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1FFA68E-E8B5-8B49-8A8D-A7B5A60FBBDE}" type="datetimeFigureOut">
              <a:rPr lang="en-US"/>
              <a:pPr>
                <a:defRPr/>
              </a:pPr>
              <a:t>2/20/21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33A52-30D2-7347-A04D-CD505376C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05000" y="5295900"/>
            <a:ext cx="28956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FD552-1191-5D42-950D-736089317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410200" y="5295900"/>
            <a:ext cx="21336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5E93A75-90D3-8141-B267-3B4A534179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3856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33400" y="1104900"/>
            <a:ext cx="7924800" cy="1834621"/>
          </a:xfrm>
        </p:spPr>
        <p:txBody>
          <a:bodyPr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3162300"/>
            <a:ext cx="7924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68900A0-A698-8943-9976-54AC890C66C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905000" y="5295900"/>
            <a:ext cx="28956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8695E9A-917B-824C-B063-43E4961334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410200" y="5295900"/>
            <a:ext cx="21336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74954B1-28E1-854F-AA03-4C76817C16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7840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D56C55-E534-494B-BBAB-D1426E0F52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53400" y="190500"/>
            <a:ext cx="8382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5FF726C-10E4-484A-A5C2-92F4E4AB1F0E}" type="datetimeFigureOut">
              <a:rPr lang="en-US"/>
              <a:pPr>
                <a:defRPr/>
              </a:pPr>
              <a:t>2/20/21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9E4A2E-8094-D246-9646-2DDE0A4A6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05000" y="5295900"/>
            <a:ext cx="28956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4CA934-8215-AB48-BC4F-1ABE4627A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410200" y="5295900"/>
            <a:ext cx="21336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3FB0683-C467-0143-AFF5-A98B24E921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592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3CDAC9-4C35-6E46-AB03-C91C4492DE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53400" y="190500"/>
            <a:ext cx="8382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DDE5FC6-705B-2744-859E-00F470DD2E37}" type="datetimeFigureOut">
              <a:rPr lang="en-US"/>
              <a:pPr>
                <a:defRPr/>
              </a:pPr>
              <a:t>2/20/21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12363F-62FA-9945-BDC7-7A3E2784F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05000" y="5295900"/>
            <a:ext cx="28956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F427A1-CAD5-9144-9C65-C2C9C1F0C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410200" y="5295900"/>
            <a:ext cx="21336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4DCE21D-7D20-9A4B-99CF-B9991A064F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2754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7ED4D0-63A1-7545-95F9-CC98D58CB3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53400" y="190500"/>
            <a:ext cx="8382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CE1EF76-86B4-2745-8867-CFCC05ABE3AC}" type="datetimeFigureOut">
              <a:rPr lang="en-US"/>
              <a:pPr>
                <a:defRPr/>
              </a:pPr>
              <a:t>2/20/21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6F984B-3875-AF40-ACF8-51D4617E9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05000" y="5295900"/>
            <a:ext cx="28956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621103-7BC5-2849-AFED-CDA671ADE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410200" y="5295900"/>
            <a:ext cx="21336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DD49FC4-398D-144F-8C01-09F008D6CA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8624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270072-4775-DA40-9CB7-3D55FD5FF7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53400" y="190500"/>
            <a:ext cx="8382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0A4F747-C62D-5F41-A0DF-A00913939310}" type="datetimeFigureOut">
              <a:rPr lang="en-US"/>
              <a:pPr>
                <a:defRPr/>
              </a:pPr>
              <a:t>2/20/21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0052EB-12AB-6E4D-8660-1971CD144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05000" y="5295900"/>
            <a:ext cx="28956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AE535D-7117-594D-9B71-A51F52BB3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410200" y="5295900"/>
            <a:ext cx="21336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F2427AF-32C7-6F46-995D-A7470E32F7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2962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177943-7775-0F46-84AA-4F7073627B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53400" y="190500"/>
            <a:ext cx="8382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A8422EA-FCE0-5343-8D1E-AFFE5327BB4C}" type="datetimeFigureOut">
              <a:rPr lang="en-US"/>
              <a:pPr>
                <a:defRPr/>
              </a:pPr>
              <a:t>2/20/21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4B1E48-AD91-1A48-A467-E725BF6C7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05000" y="5295900"/>
            <a:ext cx="28956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BDD43C-D07F-BF45-BB43-55A89203C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410200" y="5295900"/>
            <a:ext cx="21336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50EFF55-E9E5-8142-976F-FE783E800B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9468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EE0799-62B0-3347-A42F-DD0C82DF83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53400" y="190500"/>
            <a:ext cx="8382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B31222A-DF80-3E4E-9076-8D8CC65AD210}" type="datetimeFigureOut">
              <a:rPr lang="en-US"/>
              <a:pPr>
                <a:defRPr/>
              </a:pPr>
              <a:t>2/20/21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0E01F9-1405-B549-9FA3-6730B9534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05000" y="5295900"/>
            <a:ext cx="28956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15BD89-A448-264E-8B00-3C72C583E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410200" y="5295900"/>
            <a:ext cx="21336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12C6EF9-BAFE-D04B-805B-E69A3DE4CA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892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0E6440-D770-8C45-9068-2E9BA37085A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53400" y="190500"/>
            <a:ext cx="8382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35AEF6C-C18F-4E47-8EA3-E1ED1E91D1B8}" type="datetimeFigureOut">
              <a:rPr lang="en-US"/>
              <a:pPr>
                <a:defRPr/>
              </a:pPr>
              <a:t>2/20/21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6DC975-A0E8-0D4B-810A-B9F60EFF9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05000" y="5295900"/>
            <a:ext cx="28956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3EFDD-D53F-7846-A634-9D934A809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410200" y="5295900"/>
            <a:ext cx="21336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78FC949-53F6-9649-807F-CB21216A11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9888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8D5B12DF-3669-C94A-A7D2-A0D1013B22F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647700"/>
            <a:ext cx="8077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4EBB868-B0E4-3C43-B12C-ED6FA005CA1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066800" y="1562100"/>
            <a:ext cx="67056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Futura Bk BT" pitchFamily="34" charset="0"/>
          <a:ea typeface="Adobe Heiti Std R" pitchFamily="34" charset="-128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utura Bk BT" panose="020B0602020204020303" pitchFamily="34" charset="-79"/>
          <a:ea typeface="Adobe Heiti Std R" pitchFamily="34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utura Bk BT" panose="020B0602020204020303" pitchFamily="34" charset="-79"/>
          <a:ea typeface="Adobe Heiti Std R" pitchFamily="34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utura Bk BT" panose="020B0602020204020303" pitchFamily="34" charset="-79"/>
          <a:ea typeface="Adobe Heiti Std R" pitchFamily="34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utura Bk BT" panose="020B0602020204020303" pitchFamily="34" charset="-79"/>
          <a:ea typeface="Adobe Heiti Std R" pitchFamily="3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utura Bk BT" panose="020B0602020204020303" pitchFamily="34" charset="-79"/>
          <a:ea typeface="Adobe Heiti Std R" pitchFamily="3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utura Bk BT" panose="020B0602020204020303" pitchFamily="34" charset="-79"/>
          <a:ea typeface="Adobe Heiti Std R" pitchFamily="3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utura Bk BT" panose="020B0602020204020303" pitchFamily="34" charset="-79"/>
          <a:ea typeface="Adobe Heiti Std R" pitchFamily="3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utura Bk BT" panose="020B0602020204020303" pitchFamily="34" charset="-79"/>
          <a:ea typeface="Adobe Heiti Std R" pitchFamily="34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36E9BF1D-D119-484B-BA19-94D85B7FE7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419100"/>
            <a:ext cx="5181600" cy="1835150"/>
          </a:xfrm>
        </p:spPr>
        <p:txBody>
          <a:bodyPr/>
          <a:lstStyle/>
          <a:p>
            <a:endParaRPr lang="en-US" altLang="en-US">
              <a:latin typeface="Futura Bk BT" panose="020B0602020204020303" pitchFamily="34" charset="-79"/>
            </a:endParaRPr>
          </a:p>
        </p:txBody>
      </p:sp>
      <p:sp>
        <p:nvSpPr>
          <p:cNvPr id="12291" name="Subtitle 2">
            <a:extLst>
              <a:ext uri="{FF2B5EF4-FFF2-40B4-BE49-F238E27FC236}">
                <a16:creationId xmlns:a16="http://schemas.microsoft.com/office/drawing/2014/main" id="{D4ACA49C-DC8E-734E-A428-32F93A8CE8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061EFB63-4340-0141-A303-994148EF6B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3400" y="1104900"/>
            <a:ext cx="7924800" cy="1835150"/>
          </a:xfrm>
        </p:spPr>
        <p:txBody>
          <a:bodyPr/>
          <a:lstStyle/>
          <a:p>
            <a:endParaRPr lang="en-US" altLang="en-US">
              <a:latin typeface="Futura Bk BT" panose="020B0602020204020303" pitchFamily="34" charset="-79"/>
            </a:endParaRPr>
          </a:p>
        </p:txBody>
      </p:sp>
      <p:sp>
        <p:nvSpPr>
          <p:cNvPr id="13315" name="Subtitle 2">
            <a:extLst>
              <a:ext uri="{FF2B5EF4-FFF2-40B4-BE49-F238E27FC236}">
                <a16:creationId xmlns:a16="http://schemas.microsoft.com/office/drawing/2014/main" id="{0FBCBF3A-53E0-074B-8457-3F87E67E43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Macintosh PowerPoint</Application>
  <PresentationFormat>On-screen Show (16:10)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Arial</vt:lpstr>
      <vt:lpstr>Futura Bk BT</vt:lpstr>
      <vt:lpstr>Adobe Heiti Std R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dcterms:created xsi:type="dcterms:W3CDTF">2021-02-19T21:04:03Z</dcterms:created>
  <dcterms:modified xsi:type="dcterms:W3CDTF">2021-02-19T21:04:29Z</dcterms:modified>
</cp:coreProperties>
</file>