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03"/>
  </p:normalViewPr>
  <p:slideViewPr>
    <p:cSldViewPr>
      <p:cViewPr varScale="1">
        <p:scale>
          <a:sx n="132" d="100"/>
          <a:sy n="132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19100"/>
            <a:ext cx="5181600" cy="1834621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552700"/>
            <a:ext cx="2286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4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F14BA-C313-F242-B29D-796C8A18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190500"/>
            <a:ext cx="8382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B378B5-C4D0-6C4C-97C4-11E8A7C71ACA}" type="datetimeFigureOut">
              <a:rPr lang="en-US"/>
              <a:pPr>
                <a:defRPr/>
              </a:pPr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97732-739B-9043-9556-B0E8F871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5295900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81CD-C07F-AC48-8AA1-6D161D8C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2959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1C651D-AE72-D74D-91D7-1F4C1BE0D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22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AFA5A-FEA5-BD4D-9AE7-870D3107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190500"/>
            <a:ext cx="8382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F12D71-FB0E-5A49-9955-11D62599E508}" type="datetimeFigureOut">
              <a:rPr lang="en-US"/>
              <a:pPr>
                <a:defRPr/>
              </a:pPr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E680C-CA9C-BC4B-97BE-45800644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5295900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FBD87-2112-3345-A7EB-2FB0E294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2959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BF9A97-625B-7649-987E-01AD35F7A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3400" y="1104900"/>
            <a:ext cx="7924800" cy="1834621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162300"/>
            <a:ext cx="7924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181712-CCD6-0C46-91DD-D9327C628B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05000" y="5295900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0DFB38-A3F3-2441-AC4A-E76B652A8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10200" y="52959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6C206A9-66A3-AE41-88E1-A30FC2A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30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81100"/>
            <a:ext cx="8077200" cy="60986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62300"/>
            <a:ext cx="7162800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D1DD84-4472-2A48-B503-8DFF272ED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05000" y="5295900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C06C7E-28E7-7343-92C7-7F98E39F5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10200" y="52959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C52DA9-4253-ED42-9415-651293529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18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2E286-757B-004F-8E3A-24987DCDB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190500"/>
            <a:ext cx="8382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5B57F2-1DEC-6245-A1F5-9B54452A6289}" type="datetimeFigureOut">
              <a:rPr lang="en-US"/>
              <a:pPr>
                <a:defRPr/>
              </a:pPr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88062-4904-2544-A618-1428B01F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5295900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1B0F4-0980-324F-8E78-4F9ABA77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2959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DD1FF4-F01B-9C47-ABB3-2C3893A5E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90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AFD9F-A888-BD46-B8C5-46187497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190500"/>
            <a:ext cx="8382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F79C27-BC95-F349-9C73-5AEFDF2447C5}" type="datetimeFigureOut">
              <a:rPr lang="en-US"/>
              <a:pPr>
                <a:defRPr/>
              </a:pPr>
              <a:t>2/20/21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7C7D9-17B2-664B-A07B-A9162776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5295900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FFAFC-E115-9144-BB79-2C8F8D36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2959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08A4E6-1795-A340-8DD9-31FBAE026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85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FB958-F865-4B4F-9A2F-B6A19401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190500"/>
            <a:ext cx="8382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F97A82-8CF3-B04A-B3BF-D1FBC585EFB6}" type="datetimeFigureOut">
              <a:rPr lang="en-US"/>
              <a:pPr>
                <a:defRPr/>
              </a:pPr>
              <a:t>2/20/21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66BBE-E53A-FA4F-9E06-1B9ED75B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5295900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0B724-5D5F-2648-945A-C1AC0C96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2959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F4A9A9-0B34-EB45-84AE-B560B40BE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87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02818-3B20-BC44-9A96-716334B6A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190500"/>
            <a:ext cx="8382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1997CE-2FED-3C43-A6D5-A9FF09DC1694}" type="datetimeFigureOut">
              <a:rPr lang="en-US"/>
              <a:pPr>
                <a:defRPr/>
              </a:pPr>
              <a:t>2/20/21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BE984-8A64-1944-ACB8-D64E2397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5295900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12DCC-46C2-694C-BC92-69A321BD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2959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CE3BF3-69B5-3748-A96D-9D24AC8D6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73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0691A-83A3-044F-8B6C-D8527704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190500"/>
            <a:ext cx="8382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D5BFA6-CC87-AC4E-A60B-FDEA9ACADA2C}" type="datetimeFigureOut">
              <a:rPr lang="en-US"/>
              <a:pPr>
                <a:defRPr/>
              </a:pPr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2D485-095D-6E4B-90D8-22BE6F13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5295900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0CFE9-5241-264B-82C3-44068433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2959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44D527-3277-3442-B3A6-E9AF86825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5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1F26F-DF20-6C4F-9396-F10A3080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190500"/>
            <a:ext cx="8382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350441-81DA-124B-8517-C996C48B40CE}" type="datetimeFigureOut">
              <a:rPr lang="en-US"/>
              <a:pPr>
                <a:defRPr/>
              </a:pPr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5C249-D5CB-3C47-9316-4F7B7E41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5295900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4C93E-8017-8A4E-9265-9BAD0C28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2959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AB4802-90BE-9942-B8B7-170CA7A26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95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DC16275-1E05-5F4B-B5B9-96711C5636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6477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A6B0C55-E8FC-714C-AA22-9CBB0EA896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6800" y="1562100"/>
            <a:ext cx="6705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Futura Bk BT" pitchFamily="34" charset="0"/>
          <a:ea typeface="Adobe Heiti Std R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Bk BT" panose="020B0602020204020303" pitchFamily="34" charset="-79"/>
          <a:ea typeface="Adobe Heiti Std R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Bk BT" panose="020B0602020204020303" pitchFamily="34" charset="-79"/>
          <a:ea typeface="Adobe Heiti Std R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Bk BT" panose="020B0602020204020303" pitchFamily="34" charset="-79"/>
          <a:ea typeface="Adobe Heiti Std R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Bk BT" panose="020B0602020204020303" pitchFamily="34" charset="-79"/>
          <a:ea typeface="Adobe Heiti Std R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Bk BT" panose="020B0602020204020303" pitchFamily="34" charset="-79"/>
          <a:ea typeface="Adobe Heiti Std R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Bk BT" panose="020B0602020204020303" pitchFamily="34" charset="-79"/>
          <a:ea typeface="Adobe Heiti Std R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Bk BT" panose="020B0602020204020303" pitchFamily="34" charset="-79"/>
          <a:ea typeface="Adobe Heiti Std R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Bk BT" panose="020B0602020204020303" pitchFamily="34" charset="-79"/>
          <a:ea typeface="Adobe Heiti Std R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4A6639D-E84A-254B-87E3-DC3694924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19100"/>
            <a:ext cx="5181600" cy="1835150"/>
          </a:xfrm>
        </p:spPr>
        <p:txBody>
          <a:bodyPr/>
          <a:lstStyle/>
          <a:p>
            <a:endParaRPr lang="en-US" altLang="en-US">
              <a:latin typeface="Futura Bk BT" panose="020B0602020204020303" pitchFamily="34" charset="-79"/>
            </a:endParaRP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15EBEEBA-2E42-5B4E-8227-81767576A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B67BD46-A35C-314C-B621-54CD14C4D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04900"/>
            <a:ext cx="7924800" cy="1835150"/>
          </a:xfrm>
        </p:spPr>
        <p:txBody>
          <a:bodyPr/>
          <a:lstStyle/>
          <a:p>
            <a:endParaRPr lang="en-US" altLang="en-US">
              <a:latin typeface="Futura Bk BT" panose="020B0602020204020303" pitchFamily="34" charset="-79"/>
            </a:endParaRP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8547EE0C-F934-184B-9E04-EC9EA9F5E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C277986-0848-7541-885A-938033FB7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04900"/>
            <a:ext cx="7924800" cy="1835150"/>
          </a:xfrm>
        </p:spPr>
        <p:txBody>
          <a:bodyPr/>
          <a:lstStyle/>
          <a:p>
            <a:endParaRPr lang="en-US" altLang="en-US">
              <a:latin typeface="Futura Bk BT" panose="020B0602020204020303" pitchFamily="34" charset="-79"/>
            </a:endParaRP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070ECD23-59A3-A44E-89A1-7A1EF3016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(16:10)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Arial</vt:lpstr>
      <vt:lpstr>Futura Bk BT</vt:lpstr>
      <vt:lpstr>Adobe Heiti Std 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2021-02-19T21:02:44Z</dcterms:created>
  <dcterms:modified xsi:type="dcterms:W3CDTF">2021-02-19T21:03:48Z</dcterms:modified>
</cp:coreProperties>
</file>