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29138"/>
            <a:ext cx="7772400" cy="813593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99893"/>
            <a:ext cx="6858000" cy="4714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6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AC7C-6BC1-AA46-B411-10C89A95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7D55-8A58-B24B-B20D-10892BCEC2CD}" type="datetimeFigureOut">
              <a:rPr lang="en-ID"/>
              <a:pPr>
                <a:defRPr/>
              </a:pPr>
              <a:t>18/02/21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F45A9-27C5-1D48-83F9-91427A89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0ED14-8876-9D49-A736-A6750BA7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3354-A66F-E347-86B1-678A783A76B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02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3E163-317F-8A4C-B9F1-CD4DDFF7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E0A1-CEAE-854B-9243-D725DF8D0140}" type="datetimeFigureOut">
              <a:rPr lang="en-ID"/>
              <a:pPr>
                <a:defRPr/>
              </a:pPr>
              <a:t>18/02/21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4BF1A-5D75-3943-B7D4-E822751A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0A21-A555-3441-AD3D-4DD306A6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3A5A-8D2F-4F47-AC38-338B73B14203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74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2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BDFDB-1ACB-FF45-A132-78C69E81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CE93B-B7CE-9C4E-A5EE-F30B8837C403}" type="datetimeFigureOut">
              <a:rPr lang="en-ID"/>
              <a:pPr>
                <a:defRPr/>
              </a:pPr>
              <a:t>18/02/21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981E3-C947-244F-9C41-B2B9CD1B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8605C-6766-2E4B-B989-B5CEA6E4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8DF1-DD36-6B44-B97D-FF43989CC7D8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199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07FF7F-6850-DF48-A2A5-C6EC9D7F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D5D1-8A11-B141-8BDB-EBC68530D3F1}" type="datetimeFigureOut">
              <a:rPr lang="en-ID"/>
              <a:pPr>
                <a:defRPr/>
              </a:pPr>
              <a:t>18/02/21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67825E-0833-2E47-8F5B-C179400E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2E02BD-74E7-8840-B373-7D664319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5CE1-78E9-144E-A6D7-702F5ADBCDB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330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C56B17-4681-324C-871B-B269EA73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BE24-930B-D443-AFF3-5F2946FAAAE1}" type="datetimeFigureOut">
              <a:rPr lang="en-ID"/>
              <a:pPr>
                <a:defRPr/>
              </a:pPr>
              <a:t>18/02/21</a:t>
            </a:fld>
            <a:endParaRPr lang="en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F8DFAD-00DC-7448-B8A3-508CE759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AF6B35-A3F7-9242-A4F7-72D7DFD9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5FD0-8F3D-9C49-87F5-7F16A5B4BD7F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113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93965A-E685-C840-A2C7-AA3F93F4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A3F5-FE00-6242-B105-61F97E5747E2}" type="datetimeFigureOut">
              <a:rPr lang="en-ID"/>
              <a:pPr>
                <a:defRPr/>
              </a:pPr>
              <a:t>18/02/21</a:t>
            </a:fld>
            <a:endParaRPr lang="en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7390A2-EA6C-E54B-8B27-4386693B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C9F047-9B73-9840-BC49-19F15E1A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D72E-D579-7A4A-AED2-DE9516019B74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466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056435-B7B0-214A-97BC-DC4F3B56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02EE-45E9-9648-9D58-6DC4312B1093}" type="datetimeFigureOut">
              <a:rPr lang="en-ID"/>
              <a:pPr>
                <a:defRPr/>
              </a:pPr>
              <a:t>18/02/21</a:t>
            </a:fld>
            <a:endParaRPr lang="en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F74C07-B13D-2142-A160-E5ED44A5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B263E4-7D6C-8843-BACD-4408A7D6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B06C-294C-5944-9A44-36B80F31851F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394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0F1938-1DD2-784F-AA01-080A3083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0C7C-24D9-0748-83D7-8AB10A64D206}" type="datetimeFigureOut">
              <a:rPr lang="en-ID"/>
              <a:pPr>
                <a:defRPr/>
              </a:pPr>
              <a:t>18/02/21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01B7EB-DA1F-2246-BA7E-0352262C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69972A-8A41-E641-B6B8-F0A8AB7A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22B0-823B-934E-9CB6-03CC011919BA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119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4B9E3F-6649-3C40-865D-600FF931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157F-0D74-C94A-B518-AFF5239E3582}" type="datetimeFigureOut">
              <a:rPr lang="en-ID"/>
              <a:pPr>
                <a:defRPr/>
              </a:pPr>
              <a:t>18/02/21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51C033-79A1-C741-9567-6B158953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43580B-4D6A-014E-AAF9-7A272B8F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0CBF-7412-BD4F-BFDE-AE1FA5BA48B4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2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AB465E8-5E5D-9A46-A504-894B7EA0E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AD9B15-CF40-A441-8F82-C8F25E70A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78A6-F9F5-BE46-8B34-652FA2ED4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5A77B4-0BFD-3E44-AE98-3F8078E5F963}" type="datetimeFigureOut">
              <a:rPr lang="en-ID"/>
              <a:pPr>
                <a:defRPr/>
              </a:pPr>
              <a:t>18/02/21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8615E-3680-8740-AE9C-74C935654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35420-175B-9B49-B967-B522BCD4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CB213B-41D8-9C43-880B-F06C6DA13EA2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44D6B68-5BFF-C741-875E-B15EC1CD29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29138"/>
            <a:ext cx="7772400" cy="812800"/>
          </a:xfrm>
        </p:spPr>
        <p:txBody>
          <a:bodyPr/>
          <a:lstStyle/>
          <a:p>
            <a:endParaRPr lang="en-ID" altLang="en-US"/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6FD9D75E-58BE-2D45-B5F8-FA09B67EA2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5499100"/>
            <a:ext cx="6858000" cy="471488"/>
          </a:xfrm>
        </p:spPr>
        <p:txBody>
          <a:bodyPr/>
          <a:lstStyle/>
          <a:p>
            <a:endParaRPr lang="en-ID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8736-D4DA-BD43-AAA7-6AC661BD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6FB70-AEE1-F348-80EB-A96659F4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0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4366B0E-1740-4C94-A5B0-11D949C31938}" vid="{D3B6AD6A-17BB-4A7B-97B9-6C9FA1C61B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2021-02-17T20:52:07Z</dcterms:created>
  <dcterms:modified xsi:type="dcterms:W3CDTF">2021-02-17T20:52:36Z</dcterms:modified>
</cp:coreProperties>
</file>