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06475"/>
          </a:xfrm>
        </p:spPr>
        <p:txBody>
          <a:bodyPr anchor="b">
            <a:norm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28863"/>
            <a:ext cx="6858000" cy="885825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76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78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18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68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29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43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49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86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32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93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7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2A81-DC1E-42FF-9D26-A2ADD71631DD}" type="datetimeFigureOut">
              <a:rPr lang="en-ID" smtClean="0"/>
              <a:t>15/02/21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101F-ED9B-462C-87E7-90B7C3BFB9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5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7C6B-8964-4A61-8C16-3EF56479F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A8620-5EEA-40DB-B966-83271DA5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062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55C4-14C2-45D0-A54F-FF10575E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8573-D76A-4616-A9AD-1E8B9AE3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245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2C0F-26D7-4AD4-B06F-7ED8D0EC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7A242-E47F-4E69-9086-AFF7005C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060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Microsoft Office User</cp:lastModifiedBy>
  <cp:revision>4</cp:revision>
  <dcterms:created xsi:type="dcterms:W3CDTF">2021-02-14T11:17:26Z</dcterms:created>
  <dcterms:modified xsi:type="dcterms:W3CDTF">2021-02-14T21:23:53Z</dcterms:modified>
</cp:coreProperties>
</file>